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7" r:id="rId5"/>
    <p:sldId id="272" r:id="rId6"/>
    <p:sldId id="277" r:id="rId7"/>
    <p:sldId id="278" r:id="rId8"/>
    <p:sldId id="275" r:id="rId9"/>
    <p:sldId id="269" r:id="rId10"/>
    <p:sldId id="279" r:id="rId11"/>
    <p:sldId id="276" r:id="rId12"/>
    <p:sldId id="280" r:id="rId13"/>
    <p:sldId id="262" r:id="rId14"/>
    <p:sldId id="281" r:id="rId15"/>
    <p:sldId id="282" r:id="rId16"/>
    <p:sldId id="283" r:id="rId17"/>
    <p:sldId id="284" r:id="rId1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2" autoAdjust="0"/>
    <p:restoredTop sz="94280" autoAdjust="0"/>
  </p:normalViewPr>
  <p:slideViewPr>
    <p:cSldViewPr>
      <p:cViewPr varScale="1">
        <p:scale>
          <a:sx n="83" d="100"/>
          <a:sy n="83" d="100"/>
        </p:scale>
        <p:origin x="413" y="5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6/17/2022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08T13:26:31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96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6/17/2022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00EA6-0821-4AC5-933C-321AA654534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7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6/17/2022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6/17/2022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6/17/2022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6/17/2022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sl-SI"/>
              <a:t>Kliknite, če želite urediti slog naslova matrice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sl-SI"/>
              <a:t>Kliknite, če želite urediti slog naslova matrice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Kliknite, če želite urediti slog naslova matrice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mtClean="0"/>
              <a:t>  </a:t>
            </a:r>
            <a:r>
              <a:rPr lang="sl-SI" dirty="0" smtClean="0"/>
              <a:t>CIPER</a:t>
            </a:r>
            <a:br>
              <a:rPr lang="sl-SI" dirty="0" smtClean="0"/>
            </a:br>
            <a:r>
              <a:rPr lang="sl-SI" sz="3200" dirty="0" smtClean="0"/>
              <a:t>Vid </a:t>
            </a:r>
            <a:r>
              <a:rPr lang="sl-SI" sz="3200" dirty="0" err="1" smtClean="0"/>
              <a:t>Prohart</a:t>
            </a:r>
            <a:r>
              <a:rPr lang="sl-SI" sz="3200" dirty="0" smtClean="0"/>
              <a:t>, Rene </a:t>
            </a:r>
            <a:r>
              <a:rPr lang="sl-SI" sz="3200" dirty="0" err="1" smtClean="0"/>
              <a:t>Lakovšek</a:t>
            </a:r>
            <a:r>
              <a:rPr lang="sl-SI" sz="3200" dirty="0" smtClean="0"/>
              <a:t>, Rene Paradiž, Nejc </a:t>
            </a:r>
            <a:r>
              <a:rPr lang="sl-SI" sz="3200" dirty="0" err="1" smtClean="0"/>
              <a:t>Sekuti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dpri fotografijo">
            <a:extLst>
              <a:ext uri="{FF2B5EF4-FFF2-40B4-BE49-F238E27FC236}">
                <a16:creationId xmlns:a16="http://schemas.microsoft.com/office/drawing/2014/main" id="{10EB708B-F196-8609-0186-AF2303E9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368" y="3569313"/>
            <a:ext cx="3816425" cy="2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16B1854-04F5-9907-0398-776E656E5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76" y="255906"/>
            <a:ext cx="3816424" cy="313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Opis ni na voljo">
            <a:extLst>
              <a:ext uri="{FF2B5EF4-FFF2-40B4-BE49-F238E27FC236}">
                <a16:creationId xmlns:a16="http://schemas.microsoft.com/office/drawing/2014/main" id="{85991FDD-A3B0-BC19-13AB-5EBB34FD7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6" y="764704"/>
            <a:ext cx="4617707" cy="34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1F84FF77-CC86-B39A-9481-3C6467A2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15" y="3569313"/>
            <a:ext cx="2352163" cy="313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0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29D0C6-57C7-26B2-42D8-707C3D9D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116632"/>
            <a:ext cx="9601200" cy="936104"/>
          </a:xfrm>
        </p:spPr>
        <p:txBody>
          <a:bodyPr/>
          <a:lstStyle/>
          <a:p>
            <a:r>
              <a:rPr lang="sl-SI" b="1" dirty="0"/>
              <a:t>PRAKSA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F8521BB5-1270-0C2B-2FD7-BB6DCDF64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917869"/>
            <a:ext cx="4860826" cy="364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367BCC3E-9730-55E6-36D2-C40D4C92F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12" y="1524000"/>
            <a:ext cx="3744416" cy="49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5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9E8D81D-B9AE-F9FB-FB96-5FADF19B8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876" y="700276"/>
            <a:ext cx="2520280" cy="545744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E53DDF0-B01F-0289-093C-02895DB25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612" y="836712"/>
            <a:ext cx="3528392" cy="473963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AD99EBE-95A6-CA90-A466-FA215B156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631" y="1289169"/>
            <a:ext cx="287756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75A1797-A4E9-DB51-FFDF-77FAFAAB2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273" y="2490869"/>
            <a:ext cx="2645849" cy="414908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AD7B986-A51B-6FB9-3AC9-58493E1EE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772" y="1018131"/>
            <a:ext cx="3470834" cy="4627779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50FC25E-45DA-5FE3-40A3-A227F2A5944E}"/>
              </a:ext>
            </a:extLst>
          </p:cNvPr>
          <p:cNvSpPr txBox="1"/>
          <p:nvPr/>
        </p:nvSpPr>
        <p:spPr>
          <a:xfrm>
            <a:off x="576576" y="572605"/>
            <a:ext cx="576064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2800" b="1" dirty="0"/>
              <a:t>VIDEKOV </a:t>
            </a:r>
            <a:r>
              <a:rPr lang="sl-SI" sz="2800" b="1" dirty="0" smtClean="0"/>
              <a:t>18. </a:t>
            </a:r>
            <a:r>
              <a:rPr lang="sl-SI" sz="2800" b="1" dirty="0"/>
              <a:t>ROJSTNI DAN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5BECB2F-5096-81E5-4E97-88CACE910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94" y="2186000"/>
            <a:ext cx="3307296" cy="4409728"/>
          </a:xfrm>
          <a:prstGeom prst="rect">
            <a:avLst/>
          </a:prstGeom>
        </p:spPr>
      </p:pic>
      <p:pic>
        <p:nvPicPr>
          <p:cNvPr id="12290" name="Picture 2" descr="Opis ni na voljo">
            <a:extLst>
              <a:ext uri="{FF2B5EF4-FFF2-40B4-BE49-F238E27FC236}">
                <a16:creationId xmlns:a16="http://schemas.microsoft.com/office/drawing/2014/main" id="{54235DDB-85EB-9EAC-9336-7A5D20C3E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28" y="218051"/>
            <a:ext cx="2814554" cy="37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94DB11-8D49-9A21-287A-F941F8645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RENEJEV </a:t>
            </a:r>
            <a:r>
              <a:rPr lang="sl-SI" b="1" dirty="0" smtClean="0"/>
              <a:t>18. </a:t>
            </a:r>
            <a:r>
              <a:rPr lang="sl-SI" b="1" dirty="0"/>
              <a:t>ROJSTNI DAN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D4954FA-276B-0A4C-8B92-C0B350082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806" y="381000"/>
            <a:ext cx="3579862" cy="477314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2444FA0-7CD8-74C8-58E6-4F424601A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170" y="1570484"/>
            <a:ext cx="2787774" cy="371703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48198B0-7ECA-673A-358A-BF20051AB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884" y="1988840"/>
            <a:ext cx="3078318" cy="410442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2123E5A-4723-EDEF-A147-15395C136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624" y="2767574"/>
            <a:ext cx="2914003" cy="38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dirty="0"/>
              <a:t>SPLOŠNO O CIPRU</a:t>
            </a:r>
            <a:endParaRPr lang="en-US" sz="4000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93813" y="1524000"/>
            <a:ext cx="9601200" cy="4953000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800" b="1" dirty="0" err="1"/>
              <a:t>otoška</a:t>
            </a:r>
            <a:r>
              <a:rPr lang="en-US" sz="2800" b="1" dirty="0"/>
              <a:t> </a:t>
            </a:r>
            <a:r>
              <a:rPr lang="en-US" sz="2800" b="1" dirty="0" err="1"/>
              <a:t>država</a:t>
            </a:r>
            <a:r>
              <a:rPr lang="en-US" sz="2800" b="1" dirty="0"/>
              <a:t> v </a:t>
            </a:r>
            <a:r>
              <a:rPr lang="sl-SI" sz="2800" b="1" dirty="0" smtClean="0"/>
              <a:t>vzhodnem </a:t>
            </a:r>
            <a:r>
              <a:rPr lang="sl-SI" sz="2800" b="1" dirty="0"/>
              <a:t>delu </a:t>
            </a:r>
            <a:r>
              <a:rPr lang="en-US" sz="2800" b="1" dirty="0"/>
              <a:t>Sredozemlja</a:t>
            </a:r>
            <a:endParaRPr lang="sl-SI" sz="2800" b="1" dirty="0"/>
          </a:p>
          <a:p>
            <a:pPr marL="457200" indent="-457200"/>
            <a:r>
              <a:rPr lang="sl-SI" sz="2800" b="1" dirty="0" smtClean="0"/>
              <a:t>255 km </a:t>
            </a:r>
            <a:r>
              <a:rPr lang="sl-SI" sz="2800" b="1" dirty="0"/>
              <a:t>dolg, </a:t>
            </a:r>
            <a:r>
              <a:rPr lang="sl-SI" sz="2800" b="1" dirty="0" smtClean="0"/>
              <a:t>90 km širok otok</a:t>
            </a:r>
            <a:endParaRPr lang="sl-SI" sz="2800" b="1" dirty="0"/>
          </a:p>
          <a:p>
            <a:pPr marL="457200" indent="-457200"/>
            <a:r>
              <a:rPr lang="sl-SI" sz="2800" b="1" dirty="0"/>
              <a:t>valuta: evro/turška lira</a:t>
            </a:r>
            <a:endParaRPr lang="en-US" sz="2800" b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402B7CA-BFFB-01D6-5162-95900045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36" y="3638947"/>
            <a:ext cx="4268432" cy="283805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4C327E7-C95C-F983-6721-163204B9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24" y="2276872"/>
            <a:ext cx="4314611" cy="36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68C1C2-19F2-4715-EC8D-E6BD93D98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400" b="1" dirty="0"/>
              <a:t>PODNEBJE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2D4998-1866-378D-89B9-C3A5486F2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848" y="1670838"/>
            <a:ext cx="9305068" cy="1758162"/>
          </a:xfrm>
        </p:spPr>
        <p:txBody>
          <a:bodyPr>
            <a:noAutofit/>
          </a:bodyPr>
          <a:lstStyle/>
          <a:p>
            <a:r>
              <a:rPr lang="sl-SI" sz="3600" b="1" dirty="0"/>
              <a:t>sredozemsko podnebje: dolga, vroča </a:t>
            </a:r>
            <a:r>
              <a:rPr lang="sl-SI" sz="3600" b="1" dirty="0" smtClean="0"/>
              <a:t>poletja </a:t>
            </a:r>
            <a:r>
              <a:rPr lang="sl-SI" sz="3600" b="1" dirty="0"/>
              <a:t>in kratke, mile zime</a:t>
            </a:r>
          </a:p>
          <a:p>
            <a:r>
              <a:rPr lang="sl-SI" sz="3600" b="1" dirty="0"/>
              <a:t>340 sončnih dni (zelo malo padavin)</a:t>
            </a:r>
          </a:p>
        </p:txBody>
      </p:sp>
      <p:pic>
        <p:nvPicPr>
          <p:cNvPr id="3074" name="Picture 2" descr="Opis ni na voljo">
            <a:extLst>
              <a:ext uri="{FF2B5EF4-FFF2-40B4-BE49-F238E27FC236}">
                <a16:creationId xmlns:a16="http://schemas.microsoft.com/office/drawing/2014/main" id="{0705725B-ABB4-8633-8033-396C7D391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08" y="3471096"/>
            <a:ext cx="4591888" cy="351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pis ni na voljo">
            <a:extLst>
              <a:ext uri="{FF2B5EF4-FFF2-40B4-BE49-F238E27FC236}">
                <a16:creationId xmlns:a16="http://schemas.microsoft.com/office/drawing/2014/main" id="{B147056A-AA26-96B7-6D30-A9EEA8381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48" y="3575838"/>
            <a:ext cx="5056596" cy="302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2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317922-8FE4-B02A-E498-6B7675292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887760"/>
          </a:xfrm>
        </p:spPr>
        <p:txBody>
          <a:bodyPr/>
          <a:lstStyle/>
          <a:p>
            <a:r>
              <a:rPr lang="sl-SI" b="1" dirty="0"/>
              <a:t>GRAD LIMASSOL</a:t>
            </a:r>
          </a:p>
        </p:txBody>
      </p:sp>
      <p:pic>
        <p:nvPicPr>
          <p:cNvPr id="3" name="Picture 2" descr="Opis ni na voljo">
            <a:extLst>
              <a:ext uri="{FF2B5EF4-FFF2-40B4-BE49-F238E27FC236}">
                <a16:creationId xmlns:a16="http://schemas.microsoft.com/office/drawing/2014/main" id="{C69C0024-4005-FED8-AAF2-D9221DDF2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24" y="1708144"/>
            <a:ext cx="4752528" cy="4529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pis ni na voljo">
            <a:extLst>
              <a:ext uri="{FF2B5EF4-FFF2-40B4-BE49-F238E27FC236}">
                <a16:creationId xmlns:a16="http://schemas.microsoft.com/office/drawing/2014/main" id="{474C168D-0F0D-3C95-5496-AF52411A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476672"/>
            <a:ext cx="4320480" cy="576064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993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Opis ni na voljo">
            <a:extLst>
              <a:ext uri="{FF2B5EF4-FFF2-40B4-BE49-F238E27FC236}">
                <a16:creationId xmlns:a16="http://schemas.microsoft.com/office/drawing/2014/main" id="{58FA5AAC-FC5C-349A-4F11-525424D36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64" y="3789040"/>
            <a:ext cx="514623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pis ni na voljo">
            <a:extLst>
              <a:ext uri="{FF2B5EF4-FFF2-40B4-BE49-F238E27FC236}">
                <a16:creationId xmlns:a16="http://schemas.microsoft.com/office/drawing/2014/main" id="{1809D11B-CC0E-9EF2-71C3-549C90DEF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476672"/>
            <a:ext cx="323359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pis ni na voljo">
            <a:extLst>
              <a:ext uri="{FF2B5EF4-FFF2-40B4-BE49-F238E27FC236}">
                <a16:creationId xmlns:a16="http://schemas.microsoft.com/office/drawing/2014/main" id="{47AD00F5-2638-A853-C519-445148E0F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52" y="188640"/>
            <a:ext cx="410445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90D666D-AB17-24EB-C4DE-9B6F41DE3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284" y="1484784"/>
            <a:ext cx="6516216" cy="454676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F3407F2-634D-56FE-37F4-843214CCBB80}"/>
              </a:ext>
            </a:extLst>
          </p:cNvPr>
          <p:cNvSpPr txBox="1"/>
          <p:nvPr/>
        </p:nvSpPr>
        <p:spPr>
          <a:xfrm>
            <a:off x="1125860" y="404664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4000" b="1" dirty="0"/>
              <a:t>MILLOMERI SLAPOVI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651D4A8-128F-D447-9138-4B461BA7E33C}"/>
              </a:ext>
            </a:extLst>
          </p:cNvPr>
          <p:cNvSpPr txBox="1"/>
          <p:nvPr/>
        </p:nvSpPr>
        <p:spPr>
          <a:xfrm>
            <a:off x="277878" y="1628800"/>
            <a:ext cx="452039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2800" b="1" dirty="0"/>
              <a:t>Nekaj pogumnih dijakov, ki so </a:t>
            </a:r>
            <a:r>
              <a:rPr lang="sl-SI" sz="2800" b="1" dirty="0" smtClean="0"/>
              <a:t>se </a:t>
            </a:r>
            <a:r>
              <a:rPr lang="sl-SI" sz="2800" b="1" dirty="0"/>
              <a:t>upali kopati v mrzli vodi</a:t>
            </a:r>
            <a:r>
              <a:rPr lang="sl-SI" sz="2400" dirty="0"/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Rokopis 8">
                <a:extLst>
                  <a:ext uri="{FF2B5EF4-FFF2-40B4-BE49-F238E27FC236}">
                    <a16:creationId xmlns:a16="http://schemas.microsoft.com/office/drawing/2014/main" id="{B35C70C3-659F-1AA4-4C90-4C36829A85C0}"/>
                  </a:ext>
                </a:extLst>
              </p14:cNvPr>
              <p14:cNvContentPartPr/>
              <p14:nvPr/>
            </p14:nvContentPartPr>
            <p14:xfrm>
              <a:off x="12805850" y="955185"/>
              <a:ext cx="360" cy="360"/>
            </p14:xfrm>
          </p:contentPart>
        </mc:Choice>
        <mc:Fallback xmlns="">
          <p:pic>
            <p:nvPicPr>
              <p:cNvPr id="9" name="Rokopis 8">
                <a:extLst>
                  <a:ext uri="{FF2B5EF4-FFF2-40B4-BE49-F238E27FC236}">
                    <a16:creationId xmlns:a16="http://schemas.microsoft.com/office/drawing/2014/main" id="{B35C70C3-659F-1AA4-4C90-4C36829A85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97210" y="94654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150" name="Picture 6">
            <a:extLst>
              <a:ext uri="{FF2B5EF4-FFF2-40B4-BE49-F238E27FC236}">
                <a16:creationId xmlns:a16="http://schemas.microsoft.com/office/drawing/2014/main" id="{A8117A93-00E5-02C7-E7B9-18D6729B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78" y="2961334"/>
            <a:ext cx="2300753" cy="307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DE0F7BE-0F24-7EE0-9990-CC22365D0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401" y="2696743"/>
            <a:ext cx="1749704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BE3669-2926-909E-3D1F-801A86C9E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dirty="0"/>
              <a:t>MESTO OMODOS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280B6B7-8685-4BAF-227E-9156F95F8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628800"/>
            <a:ext cx="496855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E820042-A5CA-7F9F-606B-6EEE2B2F4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6" y="1185676"/>
            <a:ext cx="4668476" cy="375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jeZBesedilom 8">
            <a:extLst>
              <a:ext uri="{FF2B5EF4-FFF2-40B4-BE49-F238E27FC236}">
                <a16:creationId xmlns:a16="http://schemas.microsoft.com/office/drawing/2014/main" id="{61737F50-CB1F-6B4B-CFC6-9B991817128C}"/>
              </a:ext>
            </a:extLst>
          </p:cNvPr>
          <p:cNvSpPr txBox="1"/>
          <p:nvPr/>
        </p:nvSpPr>
        <p:spPr>
          <a:xfrm>
            <a:off x="2099145" y="467337"/>
            <a:ext cx="667642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sz="3600" b="1" dirty="0"/>
              <a:t>VINARNA LINOS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C989908-C3B3-E7CC-99A3-5390B9D5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32" y="4037211"/>
            <a:ext cx="4176464" cy="243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3A76EB80-F2B9-7EEF-9C33-1558CA75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32" y="1058268"/>
            <a:ext cx="4464495" cy="27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70A8315C-B9C2-AB0C-CEA2-906401F64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514" y="883869"/>
            <a:ext cx="3814538" cy="50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27A213-AEE1-B8E5-4254-198FD2E3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0" y="31006"/>
            <a:ext cx="9601200" cy="1143000"/>
          </a:xfrm>
        </p:spPr>
        <p:txBody>
          <a:bodyPr/>
          <a:lstStyle/>
          <a:p>
            <a:r>
              <a:rPr lang="sl-SI" b="1" dirty="0"/>
              <a:t>NAŠA DOŽIVETJA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BA7DCC4-7177-53C0-E63B-4D78B3FA9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684" y="360474"/>
            <a:ext cx="3112164" cy="41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5E66194C-60FD-C2F0-CBE5-F57E71EC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20" y="3130538"/>
            <a:ext cx="4486532" cy="33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26B3BC4B-9636-4399-872B-3FFC5951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62" y="1745506"/>
            <a:ext cx="4486532" cy="33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BDB911A-CA6C-51C6-69AD-4507846EE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616" y="227856"/>
            <a:ext cx="194524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4873beb7-5857-4685-be1f-d57550cc96cc"/>
    <ds:schemaRef ds:uri="http://schemas.openxmlformats.org/package/2006/metadata/core-properties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TM03457452[[fn=Nebeški]]</Template>
  <TotalTime>117</TotalTime>
  <Words>79</Words>
  <Application>Microsoft Office PowerPoint</Application>
  <PresentationFormat>Po meri</PresentationFormat>
  <Paragraphs>18</Paragraphs>
  <Slides>14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Euphemia</vt:lpstr>
      <vt:lpstr>Serenity 16x9</vt:lpstr>
      <vt:lpstr>  CIPER Vid Prohart, Rene Lakovšek, Rene Paradiž, Nejc Sekuti</vt:lpstr>
      <vt:lpstr>SPLOŠNO O CIPRU</vt:lpstr>
      <vt:lpstr>PODNEBJE</vt:lpstr>
      <vt:lpstr>GRAD LIMASSOL</vt:lpstr>
      <vt:lpstr>PowerPointova predstavitev</vt:lpstr>
      <vt:lpstr>PowerPointova predstavitev</vt:lpstr>
      <vt:lpstr>MESTO OMODOS</vt:lpstr>
      <vt:lpstr>PowerPointova predstavitev</vt:lpstr>
      <vt:lpstr>NAŠA DOŽIVETJA</vt:lpstr>
      <vt:lpstr>PowerPointova predstavitev</vt:lpstr>
      <vt:lpstr>PRAKSA</vt:lpstr>
      <vt:lpstr>PowerPointova predstavitev</vt:lpstr>
      <vt:lpstr>PowerPointova predstavitev</vt:lpstr>
      <vt:lpstr>RENEJEV 18. ROJSTNI DAN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CIPER</dc:title>
  <dc:creator>VID PROHART</dc:creator>
  <cp:lastModifiedBy>Zdenka Sušec Lušnic</cp:lastModifiedBy>
  <cp:revision>4</cp:revision>
  <dcterms:created xsi:type="dcterms:W3CDTF">2022-06-08T12:19:30Z</dcterms:created>
  <dcterms:modified xsi:type="dcterms:W3CDTF">2022-06-17T10:28:44Z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