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8" r:id="rId5"/>
    <p:sldId id="260" r:id="rId6"/>
    <p:sldId id="262" r:id="rId7"/>
    <p:sldId id="263" r:id="rId8"/>
    <p:sldId id="261" r:id="rId9"/>
    <p:sldId id="257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6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CD44-746B-4BA5-B37E-E3EAE3B5F30D}" type="datetimeFigureOut">
              <a:rPr lang="sl-SI" smtClean="0"/>
              <a:t>25.11.2014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2411-B28E-4648-BCB7-2CBBA7673D0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CD44-746B-4BA5-B37E-E3EAE3B5F30D}" type="datetimeFigureOut">
              <a:rPr lang="sl-SI" smtClean="0"/>
              <a:t>25.11.2014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2411-B28E-4648-BCB7-2CBBA7673D0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CD44-746B-4BA5-B37E-E3EAE3B5F30D}" type="datetimeFigureOut">
              <a:rPr lang="sl-SI" smtClean="0"/>
              <a:t>25.11.2014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2411-B28E-4648-BCB7-2CBBA7673D0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CD44-746B-4BA5-B37E-E3EAE3B5F30D}" type="datetimeFigureOut">
              <a:rPr lang="sl-SI" smtClean="0"/>
              <a:t>25.11.2014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2411-B28E-4648-BCB7-2CBBA7673D0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CD44-746B-4BA5-B37E-E3EAE3B5F30D}" type="datetimeFigureOut">
              <a:rPr lang="sl-SI" smtClean="0"/>
              <a:t>25.11.2014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2411-B28E-4648-BCB7-2CBBA7673D0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CD44-746B-4BA5-B37E-E3EAE3B5F30D}" type="datetimeFigureOut">
              <a:rPr lang="sl-SI" smtClean="0"/>
              <a:t>25.11.2014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2411-B28E-4648-BCB7-2CBBA7673D08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CD44-746B-4BA5-B37E-E3EAE3B5F30D}" type="datetimeFigureOut">
              <a:rPr lang="sl-SI" smtClean="0"/>
              <a:t>25.11.2014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2411-B28E-4648-BCB7-2CBBA7673D0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CD44-746B-4BA5-B37E-E3EAE3B5F30D}" type="datetimeFigureOut">
              <a:rPr lang="sl-SI" smtClean="0"/>
              <a:t>25.11.2014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2411-B28E-4648-BCB7-2CBBA7673D0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CD44-746B-4BA5-B37E-E3EAE3B5F30D}" type="datetimeFigureOut">
              <a:rPr lang="sl-SI" smtClean="0"/>
              <a:t>25.11.2014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2411-B28E-4648-BCB7-2CBBA7673D0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CD44-746B-4BA5-B37E-E3EAE3B5F30D}" type="datetimeFigureOut">
              <a:rPr lang="sl-SI" smtClean="0"/>
              <a:t>25.11.2014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112411-B28E-4648-BCB7-2CBBA7673D0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CD44-746B-4BA5-B37E-E3EAE3B5F30D}" type="datetimeFigureOut">
              <a:rPr lang="sl-SI" smtClean="0"/>
              <a:t>25.11.2014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2411-B28E-4648-BCB7-2CBBA7673D0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A6CD44-746B-4BA5-B37E-E3EAE3B5F30D}" type="datetimeFigureOut">
              <a:rPr lang="sl-SI" smtClean="0"/>
              <a:t>25.11.2014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D112411-B28E-4648-BCB7-2CBBA7673D08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c.s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vps.vss-ce.com/VP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.si/vpis/Strani/default.aspx" TargetMode="External"/><Relationship Id="rId2" Type="http://schemas.openxmlformats.org/officeDocument/2006/relationships/hyperlink" Target="http://www.uni-lj.si/studij/vpi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zs.gov.si/si/delovna_podrocja/direktorat_za_visoko_solstvo/sektor_za_visoko_solstvo/razpis_za_vpis/" TargetMode="External"/><Relationship Id="rId2" Type="http://schemas.openxmlformats.org/officeDocument/2006/relationships/hyperlink" Target="http://www.mizs.gov.si/si/delovna_podrocja/direktorat_za_visoko_solstvo/evs_prijava_za_vpi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gen-ca.si/pridobitev_fizicni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8000" dirty="0" smtClean="0"/>
              <a:t>VPIS </a:t>
            </a:r>
            <a:r>
              <a:rPr lang="sl-SI" sz="8000" dirty="0" smtClean="0"/>
              <a:t>2015/2016</a:t>
            </a:r>
            <a:endParaRPr lang="sl-SI" sz="8000" dirty="0"/>
          </a:p>
        </p:txBody>
      </p:sp>
    </p:spTree>
    <p:extLst>
      <p:ext uri="{BB962C8B-B14F-4D97-AF65-F5344CB8AC3E}">
        <p14:creationId xmlns:p14="http://schemas.microsoft.com/office/powerpoint/2010/main" val="1064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l-SI" sz="5400" dirty="0" smtClean="0"/>
              <a:t>Poklicna matura</a:t>
            </a:r>
          </a:p>
          <a:p>
            <a:pPr>
              <a:buFontTx/>
              <a:buChar char="-"/>
            </a:pPr>
            <a:r>
              <a:rPr lang="sl-SI" sz="5400" dirty="0" smtClean="0"/>
              <a:t>Poklicna matura + 5. predmet</a:t>
            </a:r>
          </a:p>
          <a:p>
            <a:pPr>
              <a:buFontTx/>
              <a:buChar char="-"/>
            </a:pPr>
            <a:r>
              <a:rPr lang="sl-SI" sz="5400" dirty="0" smtClean="0"/>
              <a:t>Maturitetni tečaj</a:t>
            </a:r>
            <a:endParaRPr lang="sl-SI" sz="5400" dirty="0"/>
          </a:p>
        </p:txBody>
      </p:sp>
    </p:spTree>
    <p:extLst>
      <p:ext uri="{BB962C8B-B14F-4D97-AF65-F5344CB8AC3E}">
        <p14:creationId xmlns:p14="http://schemas.microsoft.com/office/powerpoint/2010/main" val="389640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hlinkClick r:id="rId2"/>
              </a:rPr>
              <a:t>RIC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58769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520940" cy="548640"/>
          </a:xfrm>
        </p:spPr>
        <p:txBody>
          <a:bodyPr/>
          <a:lstStyle/>
          <a:p>
            <a:r>
              <a:rPr lang="sl-SI" sz="4400" dirty="0" smtClean="0"/>
              <a:t>Višješolski programi</a:t>
            </a:r>
            <a:endParaRPr lang="sl-SI" sz="4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560" y="1916833"/>
            <a:ext cx="8075240" cy="2520280"/>
          </a:xfrm>
        </p:spPr>
        <p:txBody>
          <a:bodyPr/>
          <a:lstStyle/>
          <a:p>
            <a:endParaRPr lang="sl-SI" dirty="0" smtClean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 smtClean="0">
              <a:hlinkClick r:id="rId2"/>
            </a:endParaRPr>
          </a:p>
          <a:p>
            <a:pPr marL="0" indent="0">
              <a:buNone/>
            </a:pPr>
            <a:r>
              <a:rPr lang="sl-SI" sz="4000" dirty="0" smtClean="0">
                <a:hlinkClick r:id="rId2"/>
              </a:rPr>
              <a:t>http://vps.vss-ce.com/VPS/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21350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sl-SI" sz="4800" dirty="0" smtClean="0"/>
              <a:t>Visokošolski zavodi</a:t>
            </a:r>
            <a:br>
              <a:rPr lang="sl-SI" sz="4800" dirty="0" smtClean="0"/>
            </a:br>
            <a:r>
              <a:rPr lang="sl-SI" sz="4800" dirty="0" smtClean="0"/>
              <a:t/>
            </a:r>
            <a:br>
              <a:rPr lang="sl-SI" sz="4800" dirty="0" smtClean="0"/>
            </a:br>
            <a:r>
              <a:rPr lang="sl-SI" dirty="0" smtClean="0"/>
              <a:t>- visokošolski programi</a:t>
            </a:r>
            <a:br>
              <a:rPr lang="sl-SI" dirty="0" smtClean="0"/>
            </a:br>
            <a:r>
              <a:rPr lang="sl-SI" dirty="0" smtClean="0"/>
              <a:t>- univerzitetni programi (5. predmet)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39552" y="2924944"/>
            <a:ext cx="69847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hlinkClick r:id="rId2"/>
              </a:rPr>
              <a:t>http://www.uni-lj.si/studij/vpis/</a:t>
            </a:r>
            <a:endParaRPr lang="sl-SI" sz="4000" dirty="0"/>
          </a:p>
          <a:p>
            <a:endParaRPr lang="sl-SI" sz="1600" dirty="0" smtClean="0"/>
          </a:p>
          <a:p>
            <a:r>
              <a:rPr lang="sl-SI" sz="4000" dirty="0">
                <a:hlinkClick r:id="rId3"/>
              </a:rPr>
              <a:t>http://www.um.si/vpis/Strani/default.aspx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4701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vpis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2960" y="1844824"/>
            <a:ext cx="7520940" cy="2835653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>
                <a:hlinkClick r:id="rId2"/>
              </a:rPr>
              <a:t>RAZPIS!</a:t>
            </a:r>
          </a:p>
          <a:p>
            <a:r>
              <a:rPr lang="sl-SI" dirty="0">
                <a:hlinkClick r:id="rId3"/>
              </a:rPr>
              <a:t>http://www.mizs.gov.si/si/delovna_podrocja/direktorat_za_visoko_solstvo/sektor_za_visoko_solstvo/razpis_za_vpis/</a:t>
            </a:r>
            <a:endParaRPr lang="sl-SI" dirty="0" smtClean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 smtClean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 smtClean="0">
              <a:hlinkClick r:id="rId2"/>
            </a:endParaRPr>
          </a:p>
          <a:p>
            <a:endParaRPr lang="sl-SI" dirty="0">
              <a:hlinkClick r:id="rId2"/>
            </a:endParaRPr>
          </a:p>
          <a:p>
            <a:r>
              <a:rPr lang="sl-SI" dirty="0" smtClean="0">
                <a:hlinkClick r:id="rId2"/>
              </a:rPr>
              <a:t>http</a:t>
            </a:r>
            <a:r>
              <a:rPr lang="sl-SI" dirty="0">
                <a:hlinkClick r:id="rId2"/>
              </a:rPr>
              <a:t>://www.mizs.gov.si/si/delovna_podrocja/direktorat_za_visoko_solstvo/evs_prijava_za_vpis/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8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1700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Certifikati/ digitalno potrdilo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Pomembno:</a:t>
            </a:r>
            <a:r>
              <a:rPr lang="sl-SI" b="0" dirty="0"/>
              <a:t> Digitalno potrdilo mora biti izdano na prijavitelja. Digitalno potrdilo je enakovreden dokument osebni izkaznici.</a:t>
            </a:r>
          </a:p>
          <a:p>
            <a:r>
              <a:rPr lang="sl-SI" b="0" dirty="0"/>
              <a:t>Upoštevajte, da je za pridobitev digitalnega potrdila treba do 10 dni od oddaje vloge. Glede namestitve digitalnega potrdila upoštevajte navodila overitelja.</a:t>
            </a:r>
          </a:p>
          <a:p>
            <a:r>
              <a:rPr lang="sl-SI" b="0" dirty="0"/>
              <a:t> </a:t>
            </a:r>
          </a:p>
          <a:p>
            <a:r>
              <a:rPr lang="sl-SI" b="0" dirty="0"/>
              <a:t>SIGEN-CA je za fizične osebe brezplačna, podeljuje jo Ministrstvo za notranje zadeve. Naročite jo lahko na upravni enoti. Več informacij na: </a:t>
            </a:r>
            <a:r>
              <a:rPr lang="sl-SI" b="0" u="sng" dirty="0">
                <a:hlinkClick r:id="rId2"/>
              </a:rPr>
              <a:t>http://www.sigen-ca.si/pridobitev_fizicni.php</a:t>
            </a:r>
            <a:endParaRPr lang="sl-SI" b="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6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eja\Pictures\2013-02-11 1\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963488"/>
            <a:ext cx="5169703" cy="7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23528" y="98072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Potek vpisa za lansko šolsko leto!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296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ti">
  <a:themeElements>
    <a:clrScheme name="Kot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86</TotalTime>
  <Words>52</Words>
  <Application>Microsoft Office PowerPoint</Application>
  <PresentationFormat>Diaprojekcija na zaslonu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Koti</vt:lpstr>
      <vt:lpstr>VPIS 2015/2016</vt:lpstr>
      <vt:lpstr>PowerPointova predstavitev</vt:lpstr>
      <vt:lpstr>PowerPointova predstavitev</vt:lpstr>
      <vt:lpstr>Višješolski programi</vt:lpstr>
      <vt:lpstr>Visokošolski zavodi  - visokošolski programi - univerzitetni programi (5. predmet)</vt:lpstr>
      <vt:lpstr>vpis</vt:lpstr>
      <vt:lpstr>PowerPointova predstavitev</vt:lpstr>
      <vt:lpstr>Certifikati/ digitalno potrdilo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VPIS 2013/2014</dc:title>
  <dc:creator>Mateja</dc:creator>
  <cp:lastModifiedBy>Mateja</cp:lastModifiedBy>
  <cp:revision>8</cp:revision>
  <dcterms:created xsi:type="dcterms:W3CDTF">2013-02-11T07:24:44Z</dcterms:created>
  <dcterms:modified xsi:type="dcterms:W3CDTF">2014-11-25T06:55:14Z</dcterms:modified>
</cp:coreProperties>
</file>